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docMetadata/LabelInfo.xml" ContentType="application/vnd.ms-office.classificationlabel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authors.xml" ContentType="application/vnd.ms-powerpoint.author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Default Extension="wdp" ContentType="image/vnd.ms-photo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6"/>
  </p:notesMasterIdLst>
  <p:sldIdLst>
    <p:sldId id="342" r:id="rId2"/>
    <p:sldId id="351" r:id="rId3"/>
    <p:sldId id="352" r:id="rId4"/>
    <p:sldId id="353" r:id="rId5"/>
    <p:sldId id="354" r:id="rId6"/>
    <p:sldId id="355" r:id="rId7"/>
    <p:sldId id="356" r:id="rId8"/>
    <p:sldId id="357" r:id="rId9"/>
    <p:sldId id="358" r:id="rId10"/>
    <p:sldId id="359" r:id="rId11"/>
    <p:sldId id="360" r:id="rId12"/>
    <p:sldId id="361" r:id="rId13"/>
    <p:sldId id="362" r:id="rId14"/>
    <p:sldId id="35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11"/>
    <p:restoredTop sz="95646"/>
  </p:normalViewPr>
  <p:slideViewPr>
    <p:cSldViewPr snapToGrid="0" snapToObjects="1" showGuides="1">
      <p:cViewPr varScale="1">
        <p:scale>
          <a:sx n="64" d="100"/>
          <a:sy n="64" d="100"/>
        </p:scale>
        <p:origin x="-876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pPr/>
              <a:t>10/10/2023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=""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=""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=""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=""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=""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=""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=""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=""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=""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=""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=""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=""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=""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=""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=""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=""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=""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=""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=""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=""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=""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=""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=""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=""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=""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=""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=""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=""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=""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=""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=""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=""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=""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=""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=""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=""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=""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=""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=""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=""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=""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=""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=""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=""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=""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=""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=""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=""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=""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=""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=""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=""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=""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=""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=""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=""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16547"/>
            <a:ext cx="12191998" cy="1323440"/>
          </a:xfrm>
        </p:spPr>
        <p:txBody>
          <a:bodyPr/>
          <a:lstStyle/>
          <a:p>
            <a:r>
              <a:rPr lang="en-US" dirty="0" smtClean="0"/>
              <a:t>Credit Card</a:t>
            </a:r>
            <a:br>
              <a:rPr lang="en-US" dirty="0" smtClean="0"/>
            </a:br>
            <a:r>
              <a:rPr lang="en-US" dirty="0" smtClean="0"/>
              <a:t>&amp;</a:t>
            </a:r>
            <a:br>
              <a:rPr lang="en-US" dirty="0" smtClean="0"/>
            </a:br>
            <a:r>
              <a:rPr lang="en-US" dirty="0" smtClean="0"/>
              <a:t>Fraud Detection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Secure Model Deployment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Deploy models in a secure environment with proper authentication.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1025624" y="3617963"/>
            <a:ext cx="6888665" cy="260823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from flask import Flask, request</a:t>
            </a:r>
          </a:p>
          <a:p>
            <a:pPr>
              <a:buNone/>
            </a:pPr>
            <a:r>
              <a:rPr lang="en-US" dirty="0" smtClean="0"/>
              <a:t>app = Flask(__name__) </a:t>
            </a:r>
          </a:p>
          <a:p>
            <a:pPr>
              <a:buNone/>
            </a:pPr>
            <a:r>
              <a:rPr lang="en-US" dirty="0" smtClean="0"/>
              <a:t>@</a:t>
            </a:r>
            <a:r>
              <a:rPr lang="en-US" dirty="0" err="1" smtClean="0"/>
              <a:t>app.route</a:t>
            </a:r>
            <a:r>
              <a:rPr lang="en-US" dirty="0" smtClean="0"/>
              <a:t>('/predict', methods=['POST']) </a:t>
            </a:r>
          </a:p>
          <a:p>
            <a:pPr>
              <a:buNone/>
            </a:pPr>
            <a:r>
              <a:rPr lang="en-US" dirty="0" smtClean="0"/>
              <a:t>def predict(): </a:t>
            </a:r>
          </a:p>
          <a:p>
            <a:pPr>
              <a:buNone/>
            </a:pPr>
            <a:r>
              <a:rPr lang="en-US" dirty="0" smtClean="0"/>
              <a:t>       # Authenticate and authorize the request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      if </a:t>
            </a:r>
            <a:r>
              <a:rPr lang="en-US" dirty="0" smtClean="0"/>
              <a:t>not </a:t>
            </a:r>
            <a:r>
              <a:rPr lang="en-US" dirty="0" err="1" smtClean="0"/>
              <a:t>authenticate_request</a:t>
            </a:r>
            <a:r>
              <a:rPr lang="en-US" dirty="0" smtClean="0"/>
              <a:t>(request):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1025624" y="3498043"/>
            <a:ext cx="6888665" cy="272815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          return </a:t>
            </a:r>
            <a:r>
              <a:rPr lang="en-US" dirty="0" smtClean="0"/>
              <a:t>'Unauthorized', 401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# Make predictions securely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prediction = </a:t>
            </a:r>
            <a:r>
              <a:rPr lang="en-US" dirty="0" err="1" smtClean="0"/>
              <a:t>secure_model.predict</a:t>
            </a:r>
            <a:r>
              <a:rPr lang="en-US" dirty="0" smtClean="0"/>
              <a:t>(</a:t>
            </a:r>
            <a:r>
              <a:rPr lang="en-US" dirty="0" err="1" smtClean="0"/>
              <a:t>request.data</a:t>
            </a:r>
            <a:r>
              <a:rPr lang="en-US" dirty="0" smtClean="0"/>
              <a:t>)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        return </a:t>
            </a:r>
            <a:r>
              <a:rPr lang="en-US" dirty="0" err="1" smtClean="0"/>
              <a:t>str</a:t>
            </a:r>
            <a:r>
              <a:rPr lang="en-US" dirty="0" smtClean="0"/>
              <a:t>(prediction)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if __name__ == '__main__':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        </a:t>
            </a:r>
            <a:r>
              <a:rPr lang="en-US" dirty="0" err="1" smtClean="0"/>
              <a:t>app.run</a:t>
            </a:r>
            <a:r>
              <a:rPr lang="en-US" dirty="0" smtClean="0"/>
              <a:t>(</a:t>
            </a:r>
            <a:r>
              <a:rPr lang="en-US" dirty="0" err="1" smtClean="0"/>
              <a:t>ssl_context</a:t>
            </a:r>
            <a:r>
              <a:rPr lang="en-US" dirty="0" smtClean="0"/>
              <a:t>=('cert.pem', 'key.pem'))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Regular Updates and Patch Management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Keep software and dependencies up-to-date with the latest security patches.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# Regularly update packages and libraries securely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pip install --upgrade </a:t>
            </a:r>
            <a:r>
              <a:rPr lang="en-US" dirty="0" err="1" smtClean="0"/>
              <a:t>package_name</a:t>
            </a: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Scientific findings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     Implementing </a:t>
            </a:r>
            <a:r>
              <a:rPr lang="en-US" dirty="0" smtClean="0"/>
              <a:t>these security processes helps create a credit card </a:t>
            </a:r>
            <a:r>
              <a:rPr lang="en-US" dirty="0" smtClean="0"/>
              <a:t>fraud detection </a:t>
            </a:r>
            <a:r>
              <a:rPr lang="en-US" dirty="0" smtClean="0"/>
              <a:t>system that prioritizes data protection, access control, and adherence to regulations, ensuring a safe and robust system for detecting fraudulent activities.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</a:t>
            </a:r>
            <a:r>
              <a:rPr lang="en-US" dirty="0" smtClean="0"/>
              <a:t>you!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4559" y="3426703"/>
            <a:ext cx="4009130" cy="2799495"/>
          </a:xfrm>
        </p:spPr>
        <p:txBody>
          <a:bodyPr/>
          <a:lstStyle/>
          <a:p>
            <a:endParaRPr lang="en-US" sz="2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644562" y="1377380"/>
            <a:ext cx="6888665" cy="9610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343813"/>
            <a:ext cx="6888665" cy="4243609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Secure Data </a:t>
            </a:r>
            <a:r>
              <a:rPr lang="en-US" sz="1400" b="1" dirty="0" smtClean="0"/>
              <a:t>Handling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Data Privacy and </a:t>
            </a:r>
            <a:r>
              <a:rPr lang="en-US" sz="1400" b="1" dirty="0" smtClean="0"/>
              <a:t>Compliance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Access </a:t>
            </a:r>
            <a:r>
              <a:rPr lang="en-US" sz="1400" b="1" dirty="0" smtClean="0"/>
              <a:t>Control</a:t>
            </a: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Data </a:t>
            </a:r>
            <a:r>
              <a:rPr lang="en-US" sz="1400" b="1" dirty="0" smtClean="0"/>
              <a:t>Encryption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Secure Model </a:t>
            </a:r>
            <a:r>
              <a:rPr lang="en-US" sz="1400" b="1" dirty="0" smtClean="0"/>
              <a:t>Storage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Real-time Monitoring and </a:t>
            </a:r>
            <a:r>
              <a:rPr lang="en-US" sz="1400" b="1" dirty="0" smtClean="0"/>
              <a:t>Logging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Incident Response </a:t>
            </a:r>
            <a:r>
              <a:rPr lang="en-US" sz="1400" b="1" dirty="0" smtClean="0"/>
              <a:t>Plan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Secure Model </a:t>
            </a:r>
            <a:r>
              <a:rPr lang="en-US" sz="1400" b="1" dirty="0" smtClean="0"/>
              <a:t>Deployment</a:t>
            </a:r>
          </a:p>
          <a:p>
            <a:pPr>
              <a:buFont typeface="Wingdings" pitchFamily="2" charset="2"/>
              <a:buChar char="Ø"/>
            </a:pPr>
            <a:r>
              <a:rPr lang="en-US" sz="1400" b="1" dirty="0" smtClean="0"/>
              <a:t>Regular Updates and Patch </a:t>
            </a:r>
            <a:r>
              <a:rPr lang="en-US" sz="1400" b="1" dirty="0" smtClean="0"/>
              <a:t>Management</a:t>
            </a:r>
          </a:p>
          <a:p>
            <a:pPr>
              <a:buFont typeface="Wingdings" pitchFamily="2" charset="2"/>
              <a:buChar char="Ø"/>
            </a:pPr>
            <a:r>
              <a:rPr lang="en-US" sz="1400" dirty="0" smtClean="0"/>
              <a:t>Conclusion</a:t>
            </a: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endParaRPr lang="en-US" sz="1400" dirty="0" smtClean="0"/>
          </a:p>
          <a:p>
            <a:pPr>
              <a:buFont typeface="Wingdings" pitchFamily="2" charset="2"/>
              <a:buChar char="Ø"/>
            </a:pPr>
            <a:endParaRPr lang="en-US" sz="1400" b="1" dirty="0" smtClean="0"/>
          </a:p>
          <a:p>
            <a:pPr>
              <a:buFont typeface="Wingdings" pitchFamily="2" charset="2"/>
              <a:buChar char="Ø"/>
            </a:pPr>
            <a:endParaRPr lang="en-US" sz="1400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=""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=""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Secure Data Handling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Ensure secure data loading and handling to protect sensitive information.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import pandas as pd</a:t>
            </a:r>
          </a:p>
          <a:p>
            <a:pPr>
              <a:buNone/>
            </a:pPr>
            <a:r>
              <a:rPr lang="en-US" dirty="0" smtClean="0"/>
              <a:t># Load data securely </a:t>
            </a:r>
          </a:p>
          <a:p>
            <a:pPr>
              <a:buNone/>
            </a:pPr>
            <a:r>
              <a:rPr lang="en-US" dirty="0" smtClean="0"/>
              <a:t>data = </a:t>
            </a:r>
            <a:r>
              <a:rPr lang="en-US" dirty="0" err="1" smtClean="0"/>
              <a:t>pd.read_csv</a:t>
            </a:r>
            <a:r>
              <a:rPr lang="en-US" dirty="0" smtClean="0"/>
              <a:t>('creditcard.csv', </a:t>
            </a:r>
            <a:r>
              <a:rPr lang="en-US" dirty="0" err="1" smtClean="0"/>
              <a:t>secure_file_reading_options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61" y="2341248"/>
            <a:ext cx="6910627" cy="1164882"/>
          </a:xfrm>
        </p:spPr>
        <p:txBody>
          <a:bodyPr/>
          <a:lstStyle/>
          <a:p>
            <a:r>
              <a:rPr lang="en-US" b="1" dirty="0" smtClean="0"/>
              <a:t>Data Privacy and Compliance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Protect data privacy and comply with regulations like GDPR or PCI DSS.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# </a:t>
            </a:r>
            <a:r>
              <a:rPr lang="en-US" dirty="0" err="1" smtClean="0"/>
              <a:t>Anonymize</a:t>
            </a:r>
            <a:r>
              <a:rPr lang="en-US" dirty="0" smtClean="0"/>
              <a:t> or </a:t>
            </a:r>
            <a:r>
              <a:rPr lang="en-US" dirty="0" err="1" smtClean="0"/>
              <a:t>pseudonymize</a:t>
            </a:r>
            <a:r>
              <a:rPr lang="en-US" dirty="0" smtClean="0"/>
              <a:t> data for privacy</a:t>
            </a:r>
          </a:p>
          <a:p>
            <a:pPr>
              <a:buNone/>
            </a:pPr>
            <a:r>
              <a:rPr lang="en-US" dirty="0" smtClean="0"/>
              <a:t>data['</a:t>
            </a:r>
            <a:r>
              <a:rPr lang="en-US" dirty="0" err="1" smtClean="0"/>
              <a:t>Customer_ID</a:t>
            </a:r>
            <a:r>
              <a:rPr lang="en-US" dirty="0" smtClean="0"/>
              <a:t>'] = </a:t>
            </a:r>
            <a:r>
              <a:rPr lang="en-US" dirty="0" err="1" smtClean="0"/>
              <a:t>anonymize</a:t>
            </a:r>
            <a:r>
              <a:rPr lang="en-US" dirty="0" smtClean="0"/>
              <a:t>(data['</a:t>
            </a:r>
            <a:r>
              <a:rPr lang="en-US" dirty="0" err="1" smtClean="0"/>
              <a:t>Customer_ID</a:t>
            </a:r>
            <a:r>
              <a:rPr lang="en-US" dirty="0" smtClean="0"/>
              <a:t>'])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Access Control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Implement strict access controls to restrict data and system component access.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# Secure access to data </a:t>
            </a:r>
          </a:p>
          <a:p>
            <a:pPr>
              <a:buNone/>
            </a:pPr>
            <a:r>
              <a:rPr lang="en-US" dirty="0" smtClean="0"/>
              <a:t>if </a:t>
            </a:r>
            <a:r>
              <a:rPr lang="en-US" dirty="0" err="1" smtClean="0"/>
              <a:t>user_has_permission</a:t>
            </a:r>
            <a:r>
              <a:rPr lang="en-US" dirty="0" smtClean="0"/>
              <a:t>(user, '</a:t>
            </a:r>
            <a:r>
              <a:rPr lang="en-US" dirty="0" err="1" smtClean="0"/>
              <a:t>read_data</a:t>
            </a:r>
            <a:r>
              <a:rPr lang="en-US" dirty="0" smtClean="0"/>
              <a:t>'): </a:t>
            </a:r>
          </a:p>
          <a:p>
            <a:pPr>
              <a:buNone/>
            </a:pPr>
            <a:r>
              <a:rPr lang="en-US" dirty="0" smtClean="0"/>
              <a:t>data = </a:t>
            </a:r>
            <a:r>
              <a:rPr lang="en-US" dirty="0" err="1" smtClean="0"/>
              <a:t>load_secure_data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 Encryption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Encrypt data at rest and during transmission.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# Encrypt data at rest</a:t>
            </a:r>
          </a:p>
          <a:p>
            <a:pPr>
              <a:buNone/>
            </a:pPr>
            <a:r>
              <a:rPr lang="en-US" dirty="0" smtClean="0"/>
              <a:t>data = </a:t>
            </a:r>
            <a:r>
              <a:rPr lang="en-US" dirty="0" err="1" smtClean="0"/>
              <a:t>encrypt_data</a:t>
            </a:r>
            <a:r>
              <a:rPr lang="en-US" dirty="0" smtClean="0"/>
              <a:t>(data) </a:t>
            </a:r>
          </a:p>
          <a:p>
            <a:pPr>
              <a:buNone/>
            </a:pPr>
            <a:r>
              <a:rPr lang="en-US" dirty="0" smtClean="0"/>
              <a:t># Secure data transmission </a:t>
            </a:r>
          </a:p>
          <a:p>
            <a:pPr>
              <a:buNone/>
            </a:pPr>
            <a:r>
              <a:rPr lang="en-US" dirty="0" err="1" smtClean="0"/>
              <a:t>encrypted_data</a:t>
            </a:r>
            <a:r>
              <a:rPr lang="en-US" dirty="0" smtClean="0"/>
              <a:t> = </a:t>
            </a:r>
            <a:r>
              <a:rPr lang="en-US" dirty="0" err="1" smtClean="0"/>
              <a:t>secure_transmission</a:t>
            </a:r>
            <a:r>
              <a:rPr lang="en-US" dirty="0" smtClean="0"/>
              <a:t>(data)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Secure Model Storage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Save and load machine learning models securely with access controls.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1025624" y="3617963"/>
            <a:ext cx="7114035" cy="260823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import </a:t>
            </a:r>
            <a:r>
              <a:rPr lang="en-US" dirty="0" err="1" smtClean="0"/>
              <a:t>joblib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# Save the trained model securely </a:t>
            </a:r>
          </a:p>
          <a:p>
            <a:pPr>
              <a:buNone/>
            </a:pPr>
            <a:r>
              <a:rPr lang="en-US" dirty="0" err="1" smtClean="0"/>
              <a:t>joblib.dump</a:t>
            </a:r>
            <a:r>
              <a:rPr lang="en-US" dirty="0" smtClean="0"/>
              <a:t>(</a:t>
            </a:r>
            <a:r>
              <a:rPr lang="en-US" dirty="0" err="1" smtClean="0"/>
              <a:t>trained_model</a:t>
            </a:r>
            <a:r>
              <a:rPr lang="en-US" dirty="0" smtClean="0"/>
              <a:t>, 'model.pkl', </a:t>
            </a:r>
            <a:r>
              <a:rPr lang="en-US" dirty="0" err="1" smtClean="0"/>
              <a:t>secure_model_storage_options</a:t>
            </a:r>
            <a:r>
              <a:rPr lang="en-US" dirty="0" smtClean="0"/>
              <a:t>) </a:t>
            </a:r>
          </a:p>
          <a:p>
            <a:pPr>
              <a:buNone/>
            </a:pPr>
            <a:r>
              <a:rPr lang="en-US" dirty="0" smtClean="0"/>
              <a:t># Load the trained model securely </a:t>
            </a:r>
          </a:p>
          <a:p>
            <a:pPr>
              <a:buNone/>
            </a:pPr>
            <a:r>
              <a:rPr lang="en-US" dirty="0" err="1" smtClean="0"/>
              <a:t>trained_model</a:t>
            </a:r>
            <a:r>
              <a:rPr lang="en-US" dirty="0" smtClean="0"/>
              <a:t> = </a:t>
            </a:r>
            <a:r>
              <a:rPr lang="en-US" dirty="0" err="1" smtClean="0"/>
              <a:t>joblib.load</a:t>
            </a:r>
            <a:r>
              <a:rPr lang="en-US" dirty="0" smtClean="0"/>
              <a:t>('model.pkl', </a:t>
            </a:r>
            <a:r>
              <a:rPr lang="en-US" dirty="0" err="1" smtClean="0"/>
              <a:t>secure_model_loading_options</a:t>
            </a:r>
            <a:r>
              <a:rPr lang="en-US" dirty="0" smtClean="0"/>
              <a:t>)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Real-time Monitoring and Logging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Implement real-time monitoring and secure logging for auditing.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# Real-time monitoring for fraud detection </a:t>
            </a:r>
          </a:p>
          <a:p>
            <a:pPr>
              <a:buNone/>
            </a:pPr>
            <a:r>
              <a:rPr lang="en-US" dirty="0" smtClean="0"/>
              <a:t>if </a:t>
            </a:r>
            <a:r>
              <a:rPr lang="en-US" dirty="0" err="1" smtClean="0"/>
              <a:t>is_fraudulent</a:t>
            </a:r>
            <a:r>
              <a:rPr lang="en-US" dirty="0" smtClean="0"/>
              <a:t>(transaction): </a:t>
            </a:r>
          </a:p>
          <a:p>
            <a:pPr>
              <a:buNone/>
            </a:pPr>
            <a:r>
              <a:rPr lang="en-US" dirty="0" smtClean="0"/>
              <a:t>         </a:t>
            </a:r>
            <a:r>
              <a:rPr lang="en-US" dirty="0" err="1" smtClean="0"/>
              <a:t>log_fraud_attempt</a:t>
            </a:r>
            <a:r>
              <a:rPr lang="en-US" dirty="0" smtClean="0"/>
              <a:t>(transaction) </a:t>
            </a:r>
          </a:p>
          <a:p>
            <a:pPr>
              <a:buNone/>
            </a:pPr>
            <a:r>
              <a:rPr lang="en-US" dirty="0" smtClean="0"/>
              <a:t>         </a:t>
            </a:r>
            <a:r>
              <a:rPr lang="en-US" dirty="0" err="1" smtClean="0"/>
              <a:t>alert_security_team</a:t>
            </a:r>
            <a:r>
              <a:rPr lang="en-US" dirty="0" smtClean="0"/>
              <a:t>()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Incident Response Plan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smtClean="0"/>
              <a:t>Develop a plan to handle security breaches or anomalies securely.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1025624" y="3617963"/>
            <a:ext cx="6888665" cy="242307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def </a:t>
            </a:r>
            <a:r>
              <a:rPr lang="en-US" dirty="0" err="1" smtClean="0"/>
              <a:t>handle_security_incident</a:t>
            </a:r>
            <a:r>
              <a:rPr lang="en-US" dirty="0" smtClean="0"/>
              <a:t>(</a:t>
            </a:r>
            <a:r>
              <a:rPr lang="en-US" dirty="0" err="1" smtClean="0"/>
              <a:t>incident_type</a:t>
            </a:r>
            <a:r>
              <a:rPr lang="en-US" dirty="0" smtClean="0"/>
              <a:t>, details): </a:t>
            </a:r>
          </a:p>
          <a:p>
            <a:pPr>
              <a:buNone/>
            </a:pPr>
            <a:r>
              <a:rPr lang="en-US" dirty="0" smtClean="0"/>
              <a:t>       if </a:t>
            </a:r>
            <a:r>
              <a:rPr lang="en-US" dirty="0" err="1" smtClean="0"/>
              <a:t>incident_type</a:t>
            </a:r>
            <a:r>
              <a:rPr lang="en-US" dirty="0" smtClean="0"/>
              <a:t> == '</a:t>
            </a:r>
            <a:r>
              <a:rPr lang="en-US" dirty="0" err="1" smtClean="0"/>
              <a:t>data_breach</a:t>
            </a:r>
            <a:r>
              <a:rPr lang="en-US" dirty="0" smtClean="0"/>
              <a:t>':</a:t>
            </a:r>
          </a:p>
          <a:p>
            <a:pPr>
              <a:buNone/>
            </a:pPr>
            <a:r>
              <a:rPr lang="en-US" dirty="0" smtClean="0"/>
              <a:t>              </a:t>
            </a:r>
            <a:r>
              <a:rPr lang="en-US" dirty="0" err="1" smtClean="0"/>
              <a:t>notify_data_breach</a:t>
            </a:r>
            <a:r>
              <a:rPr lang="en-US" dirty="0" smtClean="0"/>
              <a:t>(</a:t>
            </a:r>
            <a:r>
              <a:rPr lang="en-US" dirty="0" err="1" smtClean="0"/>
              <a:t>affected_users</a:t>
            </a:r>
            <a:r>
              <a:rPr lang="en-US" dirty="0" smtClean="0"/>
              <a:t>, details) </a:t>
            </a:r>
          </a:p>
          <a:p>
            <a:pPr>
              <a:buNone/>
            </a:pPr>
            <a:r>
              <a:rPr lang="en-US" dirty="0" smtClean="0"/>
              <a:t>   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incident_type</a:t>
            </a:r>
            <a:r>
              <a:rPr lang="en-US" dirty="0" smtClean="0"/>
              <a:t> == 'anomaly': </a:t>
            </a:r>
          </a:p>
          <a:p>
            <a:pPr>
              <a:buNone/>
            </a:pPr>
            <a:r>
              <a:rPr lang="en-US" dirty="0" smtClean="0"/>
              <a:t>              </a:t>
            </a:r>
            <a:r>
              <a:rPr lang="en-US" dirty="0" err="1" smtClean="0"/>
              <a:t>investigate_anomaly</a:t>
            </a:r>
            <a:r>
              <a:rPr lang="en-US" dirty="0" smtClean="0"/>
              <a:t>(details) 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435</Words>
  <Application>Microsoft Office PowerPoint</Application>
  <PresentationFormat>Custom</PresentationFormat>
  <Paragraphs>106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Credit Card &amp; Fraud Detection</vt:lpstr>
      <vt:lpstr>Introduction</vt:lpstr>
      <vt:lpstr>Secure Data Handling:</vt:lpstr>
      <vt:lpstr>Data Privacy and Compliance:  </vt:lpstr>
      <vt:lpstr>Access Control:</vt:lpstr>
      <vt:lpstr>Data Encryption:</vt:lpstr>
      <vt:lpstr>Secure Model Storage:</vt:lpstr>
      <vt:lpstr>Real-time Monitoring and Logging:</vt:lpstr>
      <vt:lpstr>Incident Response Plan:</vt:lpstr>
      <vt:lpstr>Secure Model Deployment:</vt:lpstr>
      <vt:lpstr>Slide 11</vt:lpstr>
      <vt:lpstr>Regular Updates and Patch Management:</vt:lpstr>
      <vt:lpstr>Conclusion: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2022-07-13T15:59:43Z</dcterms:created>
  <dcterms:modified xsi:type="dcterms:W3CDTF">2023-10-10T10:55:42Z</dcterms:modified>
</cp:coreProperties>
</file>

<file path=docProps/thumbnail.jpeg>
</file>